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2922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10/31/2020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2190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Soulless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tuxedos, 1 50%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21052F9-E29C-41CC-A915-9F8B988A8C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712" y="4620521"/>
            <a:ext cx="7025776" cy="454871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AC67FC6-DD1D-4EF3-B541-20CB08067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236" y="3130761"/>
            <a:ext cx="1648804" cy="1892475"/>
          </a:xfrm>
          <a:prstGeom prst="rect">
            <a:avLst/>
          </a:prstGeom>
          <a:noFill/>
          <a:ln w="285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onnector: Elbow 3">
            <a:extLst>
              <a:ext uri="{FF2B5EF4-FFF2-40B4-BE49-F238E27FC236}">
                <a16:creationId xmlns:a16="http://schemas.microsoft.com/office/drawing/2014/main" id="{7C57E306-979E-4D65-BC66-CB8F72002066}"/>
              </a:ext>
            </a:extLst>
          </p:cNvPr>
          <p:cNvCxnSpPr/>
          <p:nvPr/>
        </p:nvCxnSpPr>
        <p:spPr>
          <a:xfrm>
            <a:off x="2005040" y="5023236"/>
            <a:ext cx="704604" cy="245050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Soulless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Soulless is a 26 round, 130 point, Comstock course of fire. There are 12 USPSA targets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left mini popper, and is visible at rest.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feet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1550</TotalTime>
  <Words>178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2020-10-31T16:02:34Z</dcterms:modified>
  <cp:category>Shooting</cp:category>
</cp:coreProperties>
</file>

<file path=docProps/thumbnail.jpeg>
</file>